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1A0AE-4586-4208-A1FA-4AC97768CAB4}" v="13" dt="2020-03-24T15:31:33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D2F1A0AE-4586-4208-A1FA-4AC97768CAB4}"/>
    <pc:docChg chg="addSld modSld">
      <pc:chgData name="X Jeremy" userId="7f7dfa19bb4c4406" providerId="LiveId" clId="{D2F1A0AE-4586-4208-A1FA-4AC97768CAB4}" dt="2020-03-24T15:31:35.767" v="21" actId="962"/>
      <pc:docMkLst>
        <pc:docMk/>
      </pc:docMkLst>
      <pc:sldChg chg="addSp modSp">
        <pc:chgData name="X Jeremy" userId="7f7dfa19bb4c4406" providerId="LiveId" clId="{D2F1A0AE-4586-4208-A1FA-4AC97768CAB4}" dt="2020-03-24T15:30:58.867" v="8" actId="962"/>
        <pc:sldMkLst>
          <pc:docMk/>
          <pc:sldMk cId="0" sldId="267"/>
        </pc:sldMkLst>
        <pc:picChg chg="add mod">
          <ac:chgData name="X Jeremy" userId="7f7dfa19bb4c4406" providerId="LiveId" clId="{D2F1A0AE-4586-4208-A1FA-4AC97768CAB4}" dt="2020-03-24T15:30:58.867" v="8" actId="962"/>
          <ac:picMkLst>
            <pc:docMk/>
            <pc:sldMk cId="0" sldId="267"/>
            <ac:picMk id="3" creationId="{37EB660E-7B34-4E4A-A895-3B9699989FAB}"/>
          </ac:picMkLst>
        </pc:picChg>
      </pc:sldChg>
      <pc:sldChg chg="addSp modSp add">
        <pc:chgData name="X Jeremy" userId="7f7dfa19bb4c4406" providerId="LiveId" clId="{D2F1A0AE-4586-4208-A1FA-4AC97768CAB4}" dt="2020-03-24T15:31:10.337" v="11" actId="27614"/>
        <pc:sldMkLst>
          <pc:docMk/>
          <pc:sldMk cId="2000651673" sldId="268"/>
        </pc:sldMkLst>
        <pc:picChg chg="add mod">
          <ac:chgData name="X Jeremy" userId="7f7dfa19bb4c4406" providerId="LiveId" clId="{D2F1A0AE-4586-4208-A1FA-4AC97768CAB4}" dt="2020-03-24T15:31:10.337" v="11" actId="27614"/>
          <ac:picMkLst>
            <pc:docMk/>
            <pc:sldMk cId="2000651673" sldId="268"/>
            <ac:picMk id="3" creationId="{E96B46A1-F32F-4055-9708-E39E1D3E1282}"/>
          </ac:picMkLst>
        </pc:picChg>
      </pc:sldChg>
      <pc:sldChg chg="addSp modSp add">
        <pc:chgData name="X Jeremy" userId="7f7dfa19bb4c4406" providerId="LiveId" clId="{D2F1A0AE-4586-4208-A1FA-4AC97768CAB4}" dt="2020-03-24T15:31:11.025" v="12" actId="27614"/>
        <pc:sldMkLst>
          <pc:docMk/>
          <pc:sldMk cId="395903642" sldId="269"/>
        </pc:sldMkLst>
        <pc:picChg chg="add mod">
          <ac:chgData name="X Jeremy" userId="7f7dfa19bb4c4406" providerId="LiveId" clId="{D2F1A0AE-4586-4208-A1FA-4AC97768CAB4}" dt="2020-03-24T15:31:11.025" v="12" actId="27614"/>
          <ac:picMkLst>
            <pc:docMk/>
            <pc:sldMk cId="395903642" sldId="269"/>
            <ac:picMk id="3" creationId="{1DC8A894-DCEF-4195-9E5E-FC9E0280F5C9}"/>
          </ac:picMkLst>
        </pc:picChg>
      </pc:sldChg>
      <pc:sldChg chg="addSp modSp add">
        <pc:chgData name="X Jeremy" userId="7f7dfa19bb4c4406" providerId="LiveId" clId="{D2F1A0AE-4586-4208-A1FA-4AC97768CAB4}" dt="2020-03-24T15:31:15.753" v="14" actId="27614"/>
        <pc:sldMkLst>
          <pc:docMk/>
          <pc:sldMk cId="3171218920" sldId="270"/>
        </pc:sldMkLst>
        <pc:picChg chg="add mod">
          <ac:chgData name="X Jeremy" userId="7f7dfa19bb4c4406" providerId="LiveId" clId="{D2F1A0AE-4586-4208-A1FA-4AC97768CAB4}" dt="2020-03-24T15:31:15.753" v="14" actId="27614"/>
          <ac:picMkLst>
            <pc:docMk/>
            <pc:sldMk cId="3171218920" sldId="270"/>
            <ac:picMk id="3" creationId="{8D10C1D0-0798-48FF-A807-A1FAA905E3A1}"/>
          </ac:picMkLst>
        </pc:picChg>
      </pc:sldChg>
      <pc:sldChg chg="addSp modSp add">
        <pc:chgData name="X Jeremy" userId="7f7dfa19bb4c4406" providerId="LiveId" clId="{D2F1A0AE-4586-4208-A1FA-4AC97768CAB4}" dt="2020-03-24T15:31:22.993" v="16" actId="27614"/>
        <pc:sldMkLst>
          <pc:docMk/>
          <pc:sldMk cId="3464253715" sldId="271"/>
        </pc:sldMkLst>
        <pc:picChg chg="add mod">
          <ac:chgData name="X Jeremy" userId="7f7dfa19bb4c4406" providerId="LiveId" clId="{D2F1A0AE-4586-4208-A1FA-4AC97768CAB4}" dt="2020-03-24T15:31:22.993" v="16" actId="27614"/>
          <ac:picMkLst>
            <pc:docMk/>
            <pc:sldMk cId="3464253715" sldId="271"/>
            <ac:picMk id="3" creationId="{F80CDD96-409B-4C54-AB43-05E37207E94C}"/>
          </ac:picMkLst>
        </pc:picChg>
      </pc:sldChg>
      <pc:sldChg chg="addSp modSp add">
        <pc:chgData name="X Jeremy" userId="7f7dfa19bb4c4406" providerId="LiveId" clId="{D2F1A0AE-4586-4208-A1FA-4AC97768CAB4}" dt="2020-03-24T15:31:31.225" v="18" actId="27614"/>
        <pc:sldMkLst>
          <pc:docMk/>
          <pc:sldMk cId="1884731446" sldId="272"/>
        </pc:sldMkLst>
        <pc:picChg chg="add mod">
          <ac:chgData name="X Jeremy" userId="7f7dfa19bb4c4406" providerId="LiveId" clId="{D2F1A0AE-4586-4208-A1FA-4AC97768CAB4}" dt="2020-03-24T15:31:31.225" v="18" actId="27614"/>
          <ac:picMkLst>
            <pc:docMk/>
            <pc:sldMk cId="1884731446" sldId="272"/>
            <ac:picMk id="3" creationId="{CD7977C0-5601-4AE0-AD1A-BAD764D37774}"/>
          </ac:picMkLst>
        </pc:picChg>
      </pc:sldChg>
      <pc:sldChg chg="addSp modSp add">
        <pc:chgData name="X Jeremy" userId="7f7dfa19bb4c4406" providerId="LiveId" clId="{D2F1A0AE-4586-4208-A1FA-4AC97768CAB4}" dt="2020-03-24T15:31:35.767" v="21" actId="962"/>
        <pc:sldMkLst>
          <pc:docMk/>
          <pc:sldMk cId="3444610695" sldId="273"/>
        </pc:sldMkLst>
        <pc:picChg chg="add mod">
          <ac:chgData name="X Jeremy" userId="7f7dfa19bb4c4406" providerId="LiveId" clId="{D2F1A0AE-4586-4208-A1FA-4AC97768CAB4}" dt="2020-03-24T15:31:35.767" v="21" actId="962"/>
          <ac:picMkLst>
            <pc:docMk/>
            <pc:sldMk cId="3444610695" sldId="273"/>
            <ac:picMk id="3" creationId="{68533A90-556B-43EE-9CAE-824AC3A3163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37EB660E-7B34-4E4A-A895-3B9699989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E96B46A1-F32F-4055-9708-E39E1D3E1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5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1DC8A894-DCEF-4195-9E5E-FC9E0280F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0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8D10C1D0-0798-48FF-A807-A1FAA905E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1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F80CDD96-409B-4C54-AB43-05E37207E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5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D7977C0-5601-4AE0-AD1A-BAD764D37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68533A90-556B-43EE-9CAE-824AC3A31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1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2020-03-24T15:31:44Z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